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8" r:id="rId3"/>
    <p:sldId id="287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028" y="-7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249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962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39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175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768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067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541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715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24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92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82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BD1B-E939-4C7C-8CFF-8D1E19D411B9}" type="datetimeFigureOut">
              <a:rPr lang="es-CO" smtClean="0"/>
              <a:t>29/10/2014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B735-9DBE-4814-8323-8241C4910ED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38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332655"/>
            <a:ext cx="1683458" cy="990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072"/>
            <a:ext cx="9144000" cy="348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5375"/>
            <a:ext cx="1203655" cy="11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1227363" cy="120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2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3" t="16451" r="41508" b="40256"/>
          <a:stretch/>
        </p:blipFill>
        <p:spPr bwMode="auto">
          <a:xfrm>
            <a:off x="971600" y="1590546"/>
            <a:ext cx="5829300" cy="432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t="770" r="7645"/>
          <a:stretch/>
        </p:blipFill>
        <p:spPr bwMode="auto">
          <a:xfrm>
            <a:off x="1608097" y="2888833"/>
            <a:ext cx="3799764" cy="294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http://www.xnoccio.com/wp-content/uploads/2013/09/asesor_venta_tienda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t="4130" r="33898"/>
          <a:stretch/>
        </p:blipFill>
        <p:spPr bwMode="auto">
          <a:xfrm>
            <a:off x="7164287" y="2073321"/>
            <a:ext cx="1774437" cy="38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645349"/>
            <a:ext cx="2703810" cy="42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9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ttp://www.xnoccio.com/wp-content/uploads/2013/09/tienda_7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6832" y="-11032317"/>
            <a:ext cx="34747200" cy="2358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17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332655"/>
            <a:ext cx="1683458" cy="990269"/>
          </a:xfrm>
          <a:prstGeom prst="rect">
            <a:avLst/>
          </a:prstGeom>
        </p:spPr>
      </p:pic>
      <p:sp>
        <p:nvSpPr>
          <p:cNvPr id="12" name="11 Rectángulo"/>
          <p:cNvSpPr/>
          <p:nvPr/>
        </p:nvSpPr>
        <p:spPr>
          <a:xfrm>
            <a:off x="3563888" y="1633478"/>
            <a:ext cx="4469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 smtClean="0">
                <a:solidFill>
                  <a:srgbClr val="0091D3"/>
                </a:solidFill>
              </a:rPr>
              <a:t>Es una App que permite realizar marketing de proximidad (</a:t>
            </a:r>
            <a:r>
              <a:rPr lang="es-CO" sz="1400" dirty="0" err="1" smtClean="0">
                <a:solidFill>
                  <a:srgbClr val="0091D3"/>
                </a:solidFill>
              </a:rPr>
              <a:t>Indoor</a:t>
            </a:r>
            <a:r>
              <a:rPr lang="es-CO" sz="1400" dirty="0" smtClean="0">
                <a:solidFill>
                  <a:srgbClr val="0091D3"/>
                </a:solidFill>
              </a:rPr>
              <a:t> )  usando la tecnología Bluetooth y </a:t>
            </a:r>
            <a:r>
              <a:rPr lang="es-CO" sz="1400" dirty="0" err="1" smtClean="0">
                <a:solidFill>
                  <a:srgbClr val="0091D3"/>
                </a:solidFill>
              </a:rPr>
              <a:t>Beacons</a:t>
            </a:r>
            <a:endParaRPr lang="es-CO" sz="1400" dirty="0">
              <a:solidFill>
                <a:srgbClr val="0091D3"/>
              </a:solidFill>
            </a:endParaRPr>
          </a:p>
        </p:txBody>
      </p:sp>
      <p:cxnSp>
        <p:nvCxnSpPr>
          <p:cNvPr id="13" name="12 Conector recto"/>
          <p:cNvCxnSpPr/>
          <p:nvPr/>
        </p:nvCxnSpPr>
        <p:spPr>
          <a:xfrm flipH="1">
            <a:off x="2708176" y="1916832"/>
            <a:ext cx="537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2708176" y="1916832"/>
            <a:ext cx="0" cy="309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Elipse"/>
          <p:cNvSpPr/>
          <p:nvPr/>
        </p:nvSpPr>
        <p:spPr>
          <a:xfrm>
            <a:off x="3245756" y="1824241"/>
            <a:ext cx="174116" cy="1785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15 Conector recto"/>
          <p:cNvCxnSpPr/>
          <p:nvPr/>
        </p:nvCxnSpPr>
        <p:spPr>
          <a:xfrm flipH="1">
            <a:off x="2708176" y="3435754"/>
            <a:ext cx="537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Elipse"/>
          <p:cNvSpPr/>
          <p:nvPr/>
        </p:nvSpPr>
        <p:spPr>
          <a:xfrm>
            <a:off x="3245756" y="3343163"/>
            <a:ext cx="174116" cy="1785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/>
        </p:nvSpPr>
        <p:spPr>
          <a:xfrm>
            <a:off x="3779912" y="3270942"/>
            <a:ext cx="4469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 smtClean="0">
                <a:solidFill>
                  <a:srgbClr val="0091D3"/>
                </a:solidFill>
              </a:rPr>
              <a:t>Es una herramienta de apoyo al servicio al cliente</a:t>
            </a:r>
            <a:endParaRPr lang="es-CO" sz="1400" dirty="0">
              <a:solidFill>
                <a:srgbClr val="0091D3"/>
              </a:solidFill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2716408" y="4999206"/>
            <a:ext cx="537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Elipse"/>
          <p:cNvSpPr/>
          <p:nvPr/>
        </p:nvSpPr>
        <p:spPr>
          <a:xfrm>
            <a:off x="3253988" y="4906615"/>
            <a:ext cx="174116" cy="1785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20 Rectángulo"/>
          <p:cNvSpPr/>
          <p:nvPr/>
        </p:nvSpPr>
        <p:spPr>
          <a:xfrm>
            <a:off x="3631409" y="4777407"/>
            <a:ext cx="44690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dirty="0" smtClean="0">
                <a:solidFill>
                  <a:srgbClr val="0091D3"/>
                </a:solidFill>
              </a:rPr>
              <a:t>Facilita  la gestión de un programa de fidelización para premiar </a:t>
            </a:r>
            <a:r>
              <a:rPr lang="es-CO" sz="1400" dirty="0">
                <a:solidFill>
                  <a:srgbClr val="0091D3"/>
                </a:solidFill>
              </a:rPr>
              <a:t>la lealtad de </a:t>
            </a:r>
            <a:r>
              <a:rPr lang="es-CO" sz="1400" dirty="0" smtClean="0">
                <a:solidFill>
                  <a:srgbClr val="0091D3"/>
                </a:solidFill>
              </a:rPr>
              <a:t>los clientes </a:t>
            </a:r>
            <a:r>
              <a:rPr lang="es-CO" sz="1400" dirty="0">
                <a:solidFill>
                  <a:srgbClr val="0091D3"/>
                </a:solidFill>
              </a:rPr>
              <a:t>con puntos, premios, sorteos y descuentos en establecimientos </a:t>
            </a:r>
            <a:r>
              <a:rPr lang="es-CO" sz="1400" dirty="0" smtClean="0">
                <a:solidFill>
                  <a:srgbClr val="0091D3"/>
                </a:solidFill>
              </a:rPr>
              <a:t>aliados.</a:t>
            </a:r>
            <a:endParaRPr lang="es-CO" sz="1400" dirty="0">
              <a:solidFill>
                <a:srgbClr val="0091D3"/>
              </a:solidFill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88761"/>
            <a:ext cx="1520083" cy="149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0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Llamada rectangular"/>
          <p:cNvSpPr/>
          <p:nvPr/>
        </p:nvSpPr>
        <p:spPr>
          <a:xfrm>
            <a:off x="645106" y="1556792"/>
            <a:ext cx="2448272" cy="1008112"/>
          </a:xfrm>
          <a:prstGeom prst="wedgeRectCallout">
            <a:avLst/>
          </a:prstGeom>
          <a:solidFill>
            <a:srgbClr val="009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Llamada rectangular"/>
          <p:cNvSpPr/>
          <p:nvPr/>
        </p:nvSpPr>
        <p:spPr>
          <a:xfrm>
            <a:off x="3347864" y="1556792"/>
            <a:ext cx="2448272" cy="1008112"/>
          </a:xfrm>
          <a:prstGeom prst="wedgeRectCallout">
            <a:avLst/>
          </a:prstGeom>
          <a:solidFill>
            <a:srgbClr val="009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Llamada rectangular"/>
          <p:cNvSpPr/>
          <p:nvPr/>
        </p:nvSpPr>
        <p:spPr>
          <a:xfrm>
            <a:off x="5940152" y="1556792"/>
            <a:ext cx="2448272" cy="1008112"/>
          </a:xfrm>
          <a:prstGeom prst="wedgeRectCallout">
            <a:avLst/>
          </a:prstGeom>
          <a:solidFill>
            <a:srgbClr val="009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2" y="2840638"/>
            <a:ext cx="7695222" cy="289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431831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Recibe información sobre productos y promociones cercanas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53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431831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Recibe información sobre productos y promociones cercanas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80" y="4256360"/>
            <a:ext cx="2022157" cy="260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 descr="http://g.fastcompany.net/multisite_files/fastcompany/imagecache/inline-small/inline/2014/08/3034830-inline-i-4-why-ideo-is-bullish-about-nearab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30" y="2261630"/>
            <a:ext cx="1784817" cy="170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76" y="1523654"/>
            <a:ext cx="2311524" cy="159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2" y="3262783"/>
            <a:ext cx="4235532" cy="259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02515" y="122430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s-CO" b="1" dirty="0" err="1" smtClean="0"/>
              <a:t>iBeacon</a:t>
            </a:r>
            <a:r>
              <a:rPr lang="es-CO" b="1" dirty="0" smtClean="0"/>
              <a:t> </a:t>
            </a:r>
            <a:r>
              <a:rPr lang="es-CO" dirty="0"/>
              <a:t>es una tecnología inalámbrica basada en Bluetooth que </a:t>
            </a:r>
            <a:r>
              <a:rPr lang="es-CO" dirty="0" smtClean="0"/>
              <a:t>está revolucionando </a:t>
            </a:r>
            <a:r>
              <a:rPr lang="es-CO" dirty="0"/>
              <a:t>la comunicación en interiores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4732992" y="5304523"/>
            <a:ext cx="27521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/>
              <a:t>Un </a:t>
            </a:r>
            <a:r>
              <a:rPr lang="es-CO" sz="1400" dirty="0" err="1"/>
              <a:t>beacon</a:t>
            </a:r>
            <a:r>
              <a:rPr lang="es-CO" sz="1400" dirty="0"/>
              <a:t> es un dispositivo del tamaño de una moneda </a:t>
            </a:r>
            <a:r>
              <a:rPr lang="es-CO" sz="1400" dirty="0" smtClean="0"/>
              <a:t>que </a:t>
            </a:r>
            <a:r>
              <a:rPr lang="es-CO" sz="1400" dirty="0"/>
              <a:t>emite una señal en la onda corta de la tecnología </a:t>
            </a:r>
            <a:r>
              <a:rPr lang="es-CO" sz="1400" dirty="0" smtClean="0"/>
              <a:t>Bluetooth</a:t>
            </a:r>
            <a:endParaRPr lang="es-CO" sz="14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9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431831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Recibe información sobre productos y promociones cercanas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stimote.com/images/estimote-beacons-coupon-ap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58970"/>
            <a:ext cx="9143999" cy="469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2" y="2636912"/>
            <a:ext cx="3055144" cy="189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8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t="16287" r="41111" b="44832"/>
          <a:stretch/>
        </p:blipFill>
        <p:spPr bwMode="auto">
          <a:xfrm>
            <a:off x="917848" y="1412776"/>
            <a:ext cx="6070600" cy="388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16728" r="41111" b="39823"/>
          <a:stretch/>
        </p:blipFill>
        <p:spPr bwMode="auto">
          <a:xfrm>
            <a:off x="899592" y="1628800"/>
            <a:ext cx="6083300" cy="434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6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63" y="313340"/>
            <a:ext cx="1534638" cy="90272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628800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Usuario gana puntos por visitar nuestras Tiendas / Aliados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24119" y="1645349"/>
            <a:ext cx="228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</a:rPr>
              <a:t>Premios que  se pueden redimir  con nuestros aliados.</a:t>
            </a:r>
            <a:endParaRPr lang="es-CO" sz="1600" dirty="0">
              <a:solidFill>
                <a:schemeClr val="bg1"/>
              </a:solidFill>
            </a:endParaRPr>
          </a:p>
        </p:txBody>
      </p:sp>
      <p:pic>
        <p:nvPicPr>
          <p:cNvPr id="18" name="Picture 5" descr="http://elpueblo.com.co/wp-content/uploads/2014/02/Une-y-Claro-Foto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91" y="236994"/>
            <a:ext cx="1080120" cy="1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1" y="116632"/>
            <a:ext cx="737831" cy="72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16286" r="41031" b="39453"/>
          <a:stretch/>
        </p:blipFill>
        <p:spPr bwMode="auto">
          <a:xfrm>
            <a:off x="760512" y="1772816"/>
            <a:ext cx="6096000" cy="442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7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283</Words>
  <Application>Microsoft Office PowerPoint</Application>
  <PresentationFormat>Presentación en pantalla (4:3)</PresentationFormat>
  <Paragraphs>27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Mercado, Isaias</dc:creator>
  <cp:lastModifiedBy>Mercado, Isaias</cp:lastModifiedBy>
  <cp:revision>35</cp:revision>
  <dcterms:created xsi:type="dcterms:W3CDTF">2014-07-17T12:46:05Z</dcterms:created>
  <dcterms:modified xsi:type="dcterms:W3CDTF">2014-10-29T19:53:42Z</dcterms:modified>
</cp:coreProperties>
</file>